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7" r:id="rId3"/>
    <p:sldId id="257" r:id="rId4"/>
    <p:sldId id="259" r:id="rId5"/>
    <p:sldId id="261" r:id="rId6"/>
    <p:sldId id="262" r:id="rId7"/>
    <p:sldId id="264" r:id="rId8"/>
    <p:sldId id="266" r:id="rId9"/>
    <p:sldId id="265" r:id="rId10"/>
  </p:sldIdLst>
  <p:sldSz cx="15490825" cy="7962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60" d="100"/>
          <a:sy n="60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6353" y="1303188"/>
            <a:ext cx="11618119" cy="2772269"/>
          </a:xfrm>
        </p:spPr>
        <p:txBody>
          <a:bodyPr anchor="b"/>
          <a:lstStyle>
            <a:lvl1pPr algn="ctr">
              <a:defRPr sz="6967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6353" y="4182366"/>
            <a:ext cx="11618119" cy="1922524"/>
          </a:xfrm>
        </p:spPr>
        <p:txBody>
          <a:bodyPr/>
          <a:lstStyle>
            <a:lvl1pPr marL="0" indent="0" algn="ctr">
              <a:buNone/>
              <a:defRPr sz="2787"/>
            </a:lvl1pPr>
            <a:lvl2pPr marL="530855" indent="0" algn="ctr">
              <a:buNone/>
              <a:defRPr sz="2322"/>
            </a:lvl2pPr>
            <a:lvl3pPr marL="1061710" indent="0" algn="ctr">
              <a:buNone/>
              <a:defRPr sz="2090"/>
            </a:lvl3pPr>
            <a:lvl4pPr marL="1592565" indent="0" algn="ctr">
              <a:buNone/>
              <a:defRPr sz="1858"/>
            </a:lvl4pPr>
            <a:lvl5pPr marL="2123420" indent="0" algn="ctr">
              <a:buNone/>
              <a:defRPr sz="1858"/>
            </a:lvl5pPr>
            <a:lvl6pPr marL="2654275" indent="0" algn="ctr">
              <a:buNone/>
              <a:defRPr sz="1858"/>
            </a:lvl6pPr>
            <a:lvl7pPr marL="3185130" indent="0" algn="ctr">
              <a:buNone/>
              <a:defRPr sz="1858"/>
            </a:lvl7pPr>
            <a:lvl8pPr marL="3715984" indent="0" algn="ctr">
              <a:buNone/>
              <a:defRPr sz="1858"/>
            </a:lvl8pPr>
            <a:lvl9pPr marL="4246839" indent="0" algn="ctr">
              <a:buNone/>
              <a:defRPr sz="1858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74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891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85622" y="423951"/>
            <a:ext cx="3340209" cy="6748190"/>
          </a:xfrm>
        </p:spPr>
        <p:txBody>
          <a:bodyPr vert="eaVert"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4994" y="423951"/>
            <a:ext cx="9826992" cy="6748190"/>
          </a:xfrm>
        </p:spPr>
        <p:txBody>
          <a:bodyPr vert="eaVert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185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29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6926" y="1985196"/>
            <a:ext cx="13360837" cy="3312345"/>
          </a:xfrm>
        </p:spPr>
        <p:txBody>
          <a:bodyPr anchor="b"/>
          <a:lstStyle>
            <a:lvl1pPr>
              <a:defRPr sz="6967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6926" y="5328877"/>
            <a:ext cx="13360837" cy="1741884"/>
          </a:xfrm>
        </p:spPr>
        <p:txBody>
          <a:bodyPr/>
          <a:lstStyle>
            <a:lvl1pPr marL="0" indent="0">
              <a:buNone/>
              <a:defRPr sz="2787">
                <a:solidFill>
                  <a:schemeClr val="tx1">
                    <a:tint val="75000"/>
                  </a:schemeClr>
                </a:solidFill>
              </a:defRPr>
            </a:lvl1pPr>
            <a:lvl2pPr marL="530855" indent="0">
              <a:buNone/>
              <a:defRPr sz="2322">
                <a:solidFill>
                  <a:schemeClr val="tx1">
                    <a:tint val="75000"/>
                  </a:schemeClr>
                </a:solidFill>
              </a:defRPr>
            </a:lvl2pPr>
            <a:lvl3pPr marL="1061710" indent="0">
              <a:buNone/>
              <a:defRPr sz="2090">
                <a:solidFill>
                  <a:schemeClr val="tx1">
                    <a:tint val="75000"/>
                  </a:schemeClr>
                </a:solidFill>
              </a:defRPr>
            </a:lvl3pPr>
            <a:lvl4pPr marL="1592565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4pPr>
            <a:lvl5pPr marL="2123420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5pPr>
            <a:lvl6pPr marL="2654275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6pPr>
            <a:lvl7pPr marL="3185130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7pPr>
            <a:lvl8pPr marL="3715984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8pPr>
            <a:lvl9pPr marL="4246839" indent="0">
              <a:buNone/>
              <a:defRPr sz="18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3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4994" y="2119753"/>
            <a:ext cx="6583601" cy="505238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42230" y="2119753"/>
            <a:ext cx="6583601" cy="5052387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455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012" y="423951"/>
            <a:ext cx="13360837" cy="1539126"/>
          </a:xfrm>
        </p:spPr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7013" y="1952017"/>
            <a:ext cx="6553344" cy="956653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855" indent="0">
              <a:buNone/>
              <a:defRPr sz="2322" b="1"/>
            </a:lvl2pPr>
            <a:lvl3pPr marL="1061710" indent="0">
              <a:buNone/>
              <a:defRPr sz="2090" b="1"/>
            </a:lvl3pPr>
            <a:lvl4pPr marL="1592565" indent="0">
              <a:buNone/>
              <a:defRPr sz="1858" b="1"/>
            </a:lvl4pPr>
            <a:lvl5pPr marL="2123420" indent="0">
              <a:buNone/>
              <a:defRPr sz="1858" b="1"/>
            </a:lvl5pPr>
            <a:lvl6pPr marL="2654275" indent="0">
              <a:buNone/>
              <a:defRPr sz="1858" b="1"/>
            </a:lvl6pPr>
            <a:lvl7pPr marL="3185130" indent="0">
              <a:buNone/>
              <a:defRPr sz="1858" b="1"/>
            </a:lvl7pPr>
            <a:lvl8pPr marL="3715984" indent="0">
              <a:buNone/>
              <a:defRPr sz="1858" b="1"/>
            </a:lvl8pPr>
            <a:lvl9pPr marL="4246839" indent="0">
              <a:buNone/>
              <a:defRPr sz="1858" b="1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7013" y="2908670"/>
            <a:ext cx="6553344" cy="4278216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42230" y="1952017"/>
            <a:ext cx="6585618" cy="956653"/>
          </a:xfrm>
        </p:spPr>
        <p:txBody>
          <a:bodyPr anchor="b"/>
          <a:lstStyle>
            <a:lvl1pPr marL="0" indent="0">
              <a:buNone/>
              <a:defRPr sz="2787" b="1"/>
            </a:lvl1pPr>
            <a:lvl2pPr marL="530855" indent="0">
              <a:buNone/>
              <a:defRPr sz="2322" b="1"/>
            </a:lvl2pPr>
            <a:lvl3pPr marL="1061710" indent="0">
              <a:buNone/>
              <a:defRPr sz="2090" b="1"/>
            </a:lvl3pPr>
            <a:lvl4pPr marL="1592565" indent="0">
              <a:buNone/>
              <a:defRPr sz="1858" b="1"/>
            </a:lvl4pPr>
            <a:lvl5pPr marL="2123420" indent="0">
              <a:buNone/>
              <a:defRPr sz="1858" b="1"/>
            </a:lvl5pPr>
            <a:lvl6pPr marL="2654275" indent="0">
              <a:buNone/>
              <a:defRPr sz="1858" b="1"/>
            </a:lvl6pPr>
            <a:lvl7pPr marL="3185130" indent="0">
              <a:buNone/>
              <a:defRPr sz="1858" b="1"/>
            </a:lvl7pPr>
            <a:lvl8pPr marL="3715984" indent="0">
              <a:buNone/>
              <a:defRPr sz="1858" b="1"/>
            </a:lvl8pPr>
            <a:lvl9pPr marL="4246839" indent="0">
              <a:buNone/>
              <a:defRPr sz="1858" b="1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42230" y="2908670"/>
            <a:ext cx="6585618" cy="4278216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91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64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78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012" y="530860"/>
            <a:ext cx="4996194" cy="1858010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85618" y="1146511"/>
            <a:ext cx="7842230" cy="5658820"/>
          </a:xfrm>
        </p:spPr>
        <p:txBody>
          <a:bodyPr/>
          <a:lstStyle>
            <a:lvl1pPr>
              <a:defRPr sz="3716"/>
            </a:lvl1pPr>
            <a:lvl2pPr>
              <a:defRPr sz="3251"/>
            </a:lvl2pPr>
            <a:lvl3pPr>
              <a:defRPr sz="2787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7012" y="2388870"/>
            <a:ext cx="4996194" cy="4425677"/>
          </a:xfrm>
        </p:spPr>
        <p:txBody>
          <a:bodyPr/>
          <a:lstStyle>
            <a:lvl1pPr marL="0" indent="0">
              <a:buNone/>
              <a:defRPr sz="1858"/>
            </a:lvl1pPr>
            <a:lvl2pPr marL="530855" indent="0">
              <a:buNone/>
              <a:defRPr sz="1626"/>
            </a:lvl2pPr>
            <a:lvl3pPr marL="1061710" indent="0">
              <a:buNone/>
              <a:defRPr sz="1393"/>
            </a:lvl3pPr>
            <a:lvl4pPr marL="1592565" indent="0">
              <a:buNone/>
              <a:defRPr sz="1161"/>
            </a:lvl4pPr>
            <a:lvl5pPr marL="2123420" indent="0">
              <a:buNone/>
              <a:defRPr sz="1161"/>
            </a:lvl5pPr>
            <a:lvl6pPr marL="2654275" indent="0">
              <a:buNone/>
              <a:defRPr sz="1161"/>
            </a:lvl6pPr>
            <a:lvl7pPr marL="3185130" indent="0">
              <a:buNone/>
              <a:defRPr sz="1161"/>
            </a:lvl7pPr>
            <a:lvl8pPr marL="3715984" indent="0">
              <a:buNone/>
              <a:defRPr sz="1161"/>
            </a:lvl8pPr>
            <a:lvl9pPr marL="4246839" indent="0">
              <a:buNone/>
              <a:defRPr sz="1161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502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7012" y="530860"/>
            <a:ext cx="4996194" cy="1858010"/>
          </a:xfrm>
        </p:spPr>
        <p:txBody>
          <a:bodyPr anchor="b"/>
          <a:lstStyle>
            <a:lvl1pPr>
              <a:defRPr sz="3716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85618" y="1146511"/>
            <a:ext cx="7842230" cy="5658820"/>
          </a:xfrm>
        </p:spPr>
        <p:txBody>
          <a:bodyPr anchor="t"/>
          <a:lstStyle>
            <a:lvl1pPr marL="0" indent="0">
              <a:buNone/>
              <a:defRPr sz="3716"/>
            </a:lvl1pPr>
            <a:lvl2pPr marL="530855" indent="0">
              <a:buNone/>
              <a:defRPr sz="3251"/>
            </a:lvl2pPr>
            <a:lvl3pPr marL="1061710" indent="0">
              <a:buNone/>
              <a:defRPr sz="2787"/>
            </a:lvl3pPr>
            <a:lvl4pPr marL="1592565" indent="0">
              <a:buNone/>
              <a:defRPr sz="2322"/>
            </a:lvl4pPr>
            <a:lvl5pPr marL="2123420" indent="0">
              <a:buNone/>
              <a:defRPr sz="2322"/>
            </a:lvl5pPr>
            <a:lvl6pPr marL="2654275" indent="0">
              <a:buNone/>
              <a:defRPr sz="2322"/>
            </a:lvl6pPr>
            <a:lvl7pPr marL="3185130" indent="0">
              <a:buNone/>
              <a:defRPr sz="2322"/>
            </a:lvl7pPr>
            <a:lvl8pPr marL="3715984" indent="0">
              <a:buNone/>
              <a:defRPr sz="2322"/>
            </a:lvl8pPr>
            <a:lvl9pPr marL="4246839" indent="0">
              <a:buNone/>
              <a:defRPr sz="2322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7012" y="2388870"/>
            <a:ext cx="4996194" cy="4425677"/>
          </a:xfrm>
        </p:spPr>
        <p:txBody>
          <a:bodyPr/>
          <a:lstStyle>
            <a:lvl1pPr marL="0" indent="0">
              <a:buNone/>
              <a:defRPr sz="1858"/>
            </a:lvl1pPr>
            <a:lvl2pPr marL="530855" indent="0">
              <a:buNone/>
              <a:defRPr sz="1626"/>
            </a:lvl2pPr>
            <a:lvl3pPr marL="1061710" indent="0">
              <a:buNone/>
              <a:defRPr sz="1393"/>
            </a:lvl3pPr>
            <a:lvl4pPr marL="1592565" indent="0">
              <a:buNone/>
              <a:defRPr sz="1161"/>
            </a:lvl4pPr>
            <a:lvl5pPr marL="2123420" indent="0">
              <a:buNone/>
              <a:defRPr sz="1161"/>
            </a:lvl5pPr>
            <a:lvl6pPr marL="2654275" indent="0">
              <a:buNone/>
              <a:defRPr sz="1161"/>
            </a:lvl6pPr>
            <a:lvl7pPr marL="3185130" indent="0">
              <a:buNone/>
              <a:defRPr sz="1161"/>
            </a:lvl7pPr>
            <a:lvl8pPr marL="3715984" indent="0">
              <a:buNone/>
              <a:defRPr sz="1161"/>
            </a:lvl8pPr>
            <a:lvl9pPr marL="4246839" indent="0">
              <a:buNone/>
              <a:defRPr sz="1161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038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4994" y="423951"/>
            <a:ext cx="13360837" cy="1539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4994" y="2119753"/>
            <a:ext cx="13360837" cy="5052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4994" y="7380429"/>
            <a:ext cx="3485436" cy="423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1880C-7AFE-C341-9F92-4D896292AABE}" type="datetimeFigureOut">
              <a:t>10/31/2022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336" y="7380429"/>
            <a:ext cx="5228153" cy="423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0395" y="7380429"/>
            <a:ext cx="3485436" cy="423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FC728-3AC8-E542-85E0-9521FED13A2F}" type="slidenum"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4335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61710" rtl="0" eaLnBrk="1" latinLnBrk="0" hangingPunct="1">
        <a:lnSpc>
          <a:spcPct val="90000"/>
        </a:lnSpc>
        <a:spcBef>
          <a:spcPct val="0"/>
        </a:spcBef>
        <a:buNone/>
        <a:defRPr sz="510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427" indent="-265427" algn="l" defTabSz="1061710" rtl="0" eaLnBrk="1" latinLnBrk="0" hangingPunct="1">
        <a:lnSpc>
          <a:spcPct val="90000"/>
        </a:lnSpc>
        <a:spcBef>
          <a:spcPts val="1161"/>
        </a:spcBef>
        <a:buFont typeface="Arial" panose="020B0604020202020204" pitchFamily="34" charset="0"/>
        <a:buChar char="•"/>
        <a:defRPr sz="3251" kern="1200">
          <a:solidFill>
            <a:schemeClr val="tx1"/>
          </a:solidFill>
          <a:latin typeface="+mn-lt"/>
          <a:ea typeface="+mn-ea"/>
          <a:cs typeface="+mn-cs"/>
        </a:defRPr>
      </a:lvl1pPr>
      <a:lvl2pPr marL="796282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787" kern="1200">
          <a:solidFill>
            <a:schemeClr val="tx1"/>
          </a:solidFill>
          <a:latin typeface="+mn-lt"/>
          <a:ea typeface="+mn-ea"/>
          <a:cs typeface="+mn-cs"/>
        </a:defRPr>
      </a:lvl2pPr>
      <a:lvl3pPr marL="1327137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322" kern="1200">
          <a:solidFill>
            <a:schemeClr val="tx1"/>
          </a:solidFill>
          <a:latin typeface="+mn-lt"/>
          <a:ea typeface="+mn-ea"/>
          <a:cs typeface="+mn-cs"/>
        </a:defRPr>
      </a:lvl3pPr>
      <a:lvl4pPr marL="1857992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388847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919702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450557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981412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512267" indent="-265427" algn="l" defTabSz="1061710" rtl="0" eaLnBrk="1" latinLnBrk="0" hangingPunct="1">
        <a:lnSpc>
          <a:spcPct val="90000"/>
        </a:lnSpc>
        <a:spcBef>
          <a:spcPts val="581"/>
        </a:spcBef>
        <a:buFont typeface="Arial" panose="020B0604020202020204" pitchFamily="34" charset="0"/>
        <a:buChar char="•"/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1pPr>
      <a:lvl2pPr marL="530855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2pPr>
      <a:lvl3pPr marL="1061710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3pPr>
      <a:lvl4pPr marL="1592565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4pPr>
      <a:lvl5pPr marL="2123420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5pPr>
      <a:lvl6pPr marL="2654275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6pPr>
      <a:lvl7pPr marL="3185130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7pPr>
      <a:lvl8pPr marL="3715984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8pPr>
      <a:lvl9pPr marL="4246839" algn="l" defTabSz="1061710" rtl="0" eaLnBrk="1" latinLnBrk="0" hangingPunct="1">
        <a:defRPr sz="20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B4F1549-73C5-302B-4BCC-1CB9D8164D08}"/>
              </a:ext>
            </a:extLst>
          </p:cNvPr>
          <p:cNvSpPr txBox="1"/>
          <p:nvPr/>
        </p:nvSpPr>
        <p:spPr>
          <a:xfrm>
            <a:off x="1506071" y="1242384"/>
            <a:ext cx="1329914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1. Vá em inserir &gt; imagem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2. Escolha uma foto em que seu rosto esteja nítido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3. Recorte e ajuste a foto para deixar somente o seu rosto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4. Posicione sua foto na área do rosto (parte branca)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5. Clique com o botão direito e escolha “enviar para atrás”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6. Se quiser inserir mais fotos, repita o passo a passo. Você pode usar fotos de colegas de trabalho, família e amigos. </a:t>
            </a:r>
          </a:p>
          <a:p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7. Pronto! Agora salve o arquivo como imagem (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jpg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ou png) e compartilhe!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75E5A6-D79D-83BD-D106-0D11DE9165C9}"/>
              </a:ext>
            </a:extLst>
          </p:cNvPr>
          <p:cNvSpPr txBox="1"/>
          <p:nvPr/>
        </p:nvSpPr>
        <p:spPr>
          <a:xfrm>
            <a:off x="1506071" y="319019"/>
            <a:ext cx="1329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 a passo para inserir fotos no </a:t>
            </a:r>
            <a:r>
              <a:rPr lang="pt-BR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eCard</a:t>
            </a:r>
            <a:endParaRPr lang="pt-BR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81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4E49D04-5EF8-2EF7-CB61-CDA75755DB2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330"/>
            <a:ext cx="15513052" cy="7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9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48F6AAE-3368-6CE1-0EAD-53A0BECAB3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5490825" cy="7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4128B2F-9A06-4BEC-81CE-DC9B22FCB3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5490825" cy="7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12F6656-BDC3-1923-8B7B-672618168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5490825" cy="7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49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385B31-04BE-9F53-E235-5D732032B0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5481303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8BC2330-C12F-5831-0768-3DD52F5011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5490825" cy="7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336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EF83BA-EA24-EFA9-696A-3891BADBA6F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5490825" cy="7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4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886A64-A0BC-DF82-B423-7D21F983C2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6330"/>
            <a:ext cx="15490825" cy="79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91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1883</TotalTime>
  <Words>112</Words>
  <Application>Microsoft Office PowerPoint</Application>
  <PresentationFormat>Custom</PresentationFormat>
  <Paragraphs>14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Ferrer</dc:creator>
  <cp:lastModifiedBy>De Oliveira, Luiz Fernando</cp:lastModifiedBy>
  <cp:revision>8</cp:revision>
  <dcterms:created xsi:type="dcterms:W3CDTF">2022-10-19T16:25:18Z</dcterms:created>
  <dcterms:modified xsi:type="dcterms:W3CDTF">2022-10-31T12:25:19Z</dcterms:modified>
</cp:coreProperties>
</file>